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0" r:id="rId2"/>
    <p:sldId id="257" r:id="rId3"/>
    <p:sldId id="267" r:id="rId4"/>
    <p:sldId id="26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EC8C6-63B8-C242-8D5E-84F2CE1D0763}" type="datetimeFigureOut">
              <a:rPr lang="en-US" smtClean="0"/>
              <a:t>2/5/25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25A86-4CE3-3046-9DB8-0DF1C60CA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83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this slides &amp; picture of our Boston Lab as well as our ability to provide remote clinical support via video.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06406B-3BB3-4BE1-9B60-D06F849ACA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1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E6AA1-9DE8-7B33-3E6E-90858FF81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D3B4C-FA4F-D1F5-D166-DF2462676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FA36E5-542E-BDFB-200B-A57700200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E8B89-F2A2-58BA-8FAD-E1B57410EB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8C7DA9-8027-7747-B381-32810A46CA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65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C3FF-842A-75BA-0E4A-584999FEBC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2FFAB1-256D-EC72-00FE-5A447C64C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8E41F-2A0A-C8F2-FAE8-B381A4610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1ABF-7A05-8B4A-8E03-F52E8F8DF8D9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BA283-FC60-1C00-67B6-2F4588113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38B1A-BA98-F10E-D5D9-D44673189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61E7-095B-F44E-A518-A84B700FC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A377-4229-50EC-C0C8-79E8E1A05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8365E-CE8C-5974-60B3-F3DE1BFB2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DFDAC-70E7-AA9E-9BF2-B6B413B9F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1ABF-7A05-8B4A-8E03-F52E8F8DF8D9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55B8D-09B2-9AB2-A10B-A01D70DE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B2D1B-8C27-CB05-BBB9-CB264C272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61E7-095B-F44E-A518-A84B700FC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9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F24188-8EE7-3AD2-E97A-F2F1EA2705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F3234-4180-BB63-0FDC-B9AD2685CC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8FAFB-7965-81B6-C742-8BFEA7B6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1ABF-7A05-8B4A-8E03-F52E8F8DF8D9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9560A-7E7C-AEA6-8E1C-E296C94F5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88E99-D75A-9A71-FFB8-7FC7B849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61E7-095B-F44E-A518-A84B700FC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9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2BA18-9E40-7CDA-621C-331463F3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33D92-9A79-6242-4DD5-DEDE5A50A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39D02-A3DB-7017-C50A-6401E95A5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1ABF-7A05-8B4A-8E03-F52E8F8DF8D9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303AF-0F84-6E29-C863-0C0B6FB5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FA454-9DB9-D8AC-E0A5-A1ED36097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61E7-095B-F44E-A518-A84B700FC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1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DE03-A5A4-8860-5629-6FE958CE0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66146-258E-839E-E646-491ED22C6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C638E2-5961-730F-CE95-B7E678C28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1ABF-7A05-8B4A-8E03-F52E8F8DF8D9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9B138-E10D-67D4-A2C4-2295796E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FAB48-A5B3-3E0F-62B4-B0FFFFE41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61E7-095B-F44E-A518-A84B700FC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56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C498-CEFC-ED96-0AF5-9A53E19AA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D4C09-D7A3-4B86-E55D-152C4DEC3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220DB-11D9-9EEB-9622-5B9D27A23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8090F-9F5D-B576-34E6-78960C8DC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1ABF-7A05-8B4A-8E03-F52E8F8DF8D9}" type="datetimeFigureOut">
              <a:rPr lang="en-US" smtClean="0"/>
              <a:t>2/5/25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E2F433-D7FE-497B-4AE1-EB58496E3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8F4C8-B8A5-B121-F884-C99129A2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61E7-095B-F44E-A518-A84B700FC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906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A7A45-D469-5E13-601D-0F320E9E3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AA8F5-86BA-865C-5D12-B32B3C8B0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E836B-EB1E-3405-6E76-312721250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9A1280-4DA3-F80D-B74C-2382A5A758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1DB05D-06EE-189A-7369-CD8C20568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A289B5-026F-88EC-E958-EA58B482C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1ABF-7A05-8B4A-8E03-F52E8F8DF8D9}" type="datetimeFigureOut">
              <a:rPr lang="en-US" smtClean="0"/>
              <a:t>2/5/25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4BD0E-A4C1-73DE-8596-75DACF6C0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17F500-9129-2B0B-959C-AA0C0F6F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61E7-095B-F44E-A518-A84B700FC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95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0B223-DBDD-AB99-CE1B-29117BB31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789CEE-DC6F-0BA9-CE7A-5A6CB88F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1ABF-7A05-8B4A-8E03-F52E8F8DF8D9}" type="datetimeFigureOut">
              <a:rPr lang="en-US" smtClean="0"/>
              <a:t>2/5/25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E7D4EB-E93C-7227-C079-695E4BE8E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05079B-F17A-B25C-E0CF-CF3B7A16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61E7-095B-F44E-A518-A84B700FC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0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22EC9F-A164-BA72-9109-406664C5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1ABF-7A05-8B4A-8E03-F52E8F8DF8D9}" type="datetimeFigureOut">
              <a:rPr lang="en-US" smtClean="0"/>
              <a:t>2/5/25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0AD0C-E349-49B7-057E-AB4F58555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1CF06-037C-A647-D74F-EF870EB38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61E7-095B-F44E-A518-A84B700FC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2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28B4B-0244-F413-7758-5881FC3E6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D5520-930A-DFC4-4059-153427E75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C1AED-F1DC-6AF9-7D12-9F3D7CC30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B27D0-0CAD-060F-49A8-F25366844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1ABF-7A05-8B4A-8E03-F52E8F8DF8D9}" type="datetimeFigureOut">
              <a:rPr lang="en-US" smtClean="0"/>
              <a:t>2/5/25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A856B-94A9-2CE2-81ED-A77603EEC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78D3D-8CE7-39B4-6F32-D712A45E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61E7-095B-F44E-A518-A84B700FC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48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3C844-FF71-7076-0B67-64D6900D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A4A35D-8609-13F3-198E-8CE8963395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E02BA-D561-7A04-3D75-6341F6A5E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70C044-9B39-AD27-B383-CA2BE53D7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1ABF-7A05-8B4A-8E03-F52E8F8DF8D9}" type="datetimeFigureOut">
              <a:rPr lang="en-US" smtClean="0"/>
              <a:t>2/5/25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CFF15-D4D2-7BA3-F585-418DF73D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14985-A2B8-CFC1-057A-1BD4AA83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461E7-095B-F44E-A518-A84B700FC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5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5F41C7-3336-A5F2-4C7E-38E7051B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D7825-AEC6-36B2-3BA4-09092A728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0D426-ED8B-A432-3024-EE05A1DD1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431ABF-7A05-8B4A-8E03-F52E8F8DF8D9}" type="datetimeFigureOut">
              <a:rPr lang="en-US" smtClean="0"/>
              <a:t>2/5/25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F474D-903D-FAAC-F949-4AA3FADB5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D1C1D-1C04-C2D0-5D5F-51ECF9902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6461E7-095B-F44E-A518-A84B700FC7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9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art&#10;&#10;Description automatically generated">
            <a:extLst>
              <a:ext uri="{FF2B5EF4-FFF2-40B4-BE49-F238E27FC236}">
                <a16:creationId xmlns:a16="http://schemas.microsoft.com/office/drawing/2014/main" id="{21D0B4F5-5A40-09D5-221D-AAEA555DE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4"/>
            <a:ext cx="12194942" cy="68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6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images of people and computers&#10;&#10;Description automatically generated">
            <a:extLst>
              <a:ext uri="{FF2B5EF4-FFF2-40B4-BE49-F238E27FC236}">
                <a16:creationId xmlns:a16="http://schemas.microsoft.com/office/drawing/2014/main" id="{B57AFC65-51C7-2044-FAA4-089641D56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42" y="1654"/>
            <a:ext cx="12194942" cy="68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2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llage of a person in a hospital room&#10;&#10;Description automatically generated">
            <a:extLst>
              <a:ext uri="{FF2B5EF4-FFF2-40B4-BE49-F238E27FC236}">
                <a16:creationId xmlns:a16="http://schemas.microsoft.com/office/drawing/2014/main" id="{423ED179-9AAA-4119-F210-4A5963078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4"/>
            <a:ext cx="12194942" cy="685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5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AF78B-D738-1BC8-DAAD-93AB564F5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5D4744-3120-3548-3386-F52AC31F6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370" y="0"/>
            <a:ext cx="4659631" cy="6858000"/>
          </a:xfrm>
          <a:prstGeom prst="rect">
            <a:avLst/>
          </a:prstGeom>
        </p:spPr>
      </p:pic>
      <p:pic>
        <p:nvPicPr>
          <p:cNvPr id="3" name="Billede 3">
            <a:extLst>
              <a:ext uri="{FF2B5EF4-FFF2-40B4-BE49-F238E27FC236}">
                <a16:creationId xmlns:a16="http://schemas.microsoft.com/office/drawing/2014/main" id="{D9AFD379-F642-2812-C1CC-C9D56A741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9664" cy="2211777"/>
          </a:xfrm>
          <a:prstGeom prst="rect">
            <a:avLst/>
          </a:prstGeom>
        </p:spPr>
      </p:pic>
      <p:pic>
        <p:nvPicPr>
          <p:cNvPr id="4" name="Billede 16">
            <a:extLst>
              <a:ext uri="{FF2B5EF4-FFF2-40B4-BE49-F238E27FC236}">
                <a16:creationId xmlns:a16="http://schemas.microsoft.com/office/drawing/2014/main" id="{8D0A849D-18EC-02F3-625C-03BDE46B3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321"/>
            <a:ext cx="4165584" cy="2209613"/>
          </a:xfrm>
          <a:prstGeom prst="rect">
            <a:avLst/>
          </a:prstGeom>
        </p:spPr>
      </p:pic>
      <p:pic>
        <p:nvPicPr>
          <p:cNvPr id="5" name="Billede 3">
            <a:extLst>
              <a:ext uri="{FF2B5EF4-FFF2-40B4-BE49-F238E27FC236}">
                <a16:creationId xmlns:a16="http://schemas.microsoft.com/office/drawing/2014/main" id="{AE5952C3-71AE-9F75-5924-5194946D3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302" y="4573392"/>
            <a:ext cx="4306966" cy="22846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99CF81-C83D-05E2-4B50-51A3AB8A66C8}"/>
              </a:ext>
            </a:extLst>
          </p:cNvPr>
          <p:cNvSpPr txBox="1"/>
          <p:nvPr/>
        </p:nvSpPr>
        <p:spPr>
          <a:xfrm>
            <a:off x="4255770" y="899923"/>
            <a:ext cx="324307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Transfer</a:t>
            </a:r>
          </a:p>
          <a:p>
            <a:pPr algn="ctr"/>
            <a:endParaRPr lang="en-US" sz="2800" b="1" dirty="0">
              <a:latin typeface="Helvetica" pitchFamily="2" charset="0"/>
            </a:endParaRPr>
          </a:p>
          <a:p>
            <a:pPr algn="ctr"/>
            <a:endParaRPr lang="en-US" sz="2800" b="1" dirty="0">
              <a:latin typeface="Helvetica" pitchFamily="2" charset="0"/>
            </a:endParaRPr>
          </a:p>
          <a:p>
            <a:pPr algn="ctr"/>
            <a:endParaRPr lang="en-US" sz="2800" b="1" dirty="0">
              <a:latin typeface="Helvetica" pitchFamily="2" charset="0"/>
            </a:endParaRPr>
          </a:p>
          <a:p>
            <a:pPr algn="ctr"/>
            <a:endParaRPr lang="en-US" sz="2800" b="1" dirty="0">
              <a:latin typeface="Helvetica" pitchFamily="2" charset="0"/>
            </a:endParaRPr>
          </a:p>
          <a:p>
            <a:pPr algn="ctr"/>
            <a:r>
              <a:rPr lang="en-US" sz="2800" b="1" dirty="0">
                <a:latin typeface="Helvetica" pitchFamily="2" charset="0"/>
              </a:rPr>
              <a:t>Treatment</a:t>
            </a:r>
          </a:p>
          <a:p>
            <a:pPr algn="ctr"/>
            <a:endParaRPr lang="en-US" sz="2800" b="1" dirty="0">
              <a:latin typeface="Helvetica" pitchFamily="2" charset="0"/>
            </a:endParaRPr>
          </a:p>
          <a:p>
            <a:pPr algn="ctr"/>
            <a:endParaRPr lang="en-US" sz="2800" b="1" dirty="0">
              <a:latin typeface="Helvetica" pitchFamily="2" charset="0"/>
            </a:endParaRPr>
          </a:p>
          <a:p>
            <a:pPr algn="ctr"/>
            <a:endParaRPr lang="en-US" sz="2800" b="1" dirty="0">
              <a:latin typeface="Helvetica" pitchFamily="2" charset="0"/>
            </a:endParaRPr>
          </a:p>
          <a:p>
            <a:pPr algn="ctr"/>
            <a:endParaRPr lang="en-US" sz="2800" b="1" dirty="0">
              <a:latin typeface="Helvetica" pitchFamily="2" charset="0"/>
            </a:endParaRPr>
          </a:p>
          <a:p>
            <a:pPr algn="ctr"/>
            <a:r>
              <a:rPr lang="en-US" sz="2800" b="1" dirty="0">
                <a:latin typeface="Helvetica" pitchFamily="2" charset="0"/>
              </a:rPr>
              <a:t>Training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3B4BC6A-48C8-BAAA-36DA-0BACCD2D9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1063" y="2951282"/>
            <a:ext cx="2543175" cy="586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BB269B-F088-9B2F-786D-E7946EF41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9100" y="0"/>
            <a:ext cx="3246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06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27</Words>
  <Application>Microsoft Macintosh PowerPoint</Application>
  <PresentationFormat>Widescreen</PresentationFormat>
  <Paragraphs>14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Justin Mierke</dc:creator>
  <cp:lastModifiedBy>Justin Mierke</cp:lastModifiedBy>
  <cp:revision>2</cp:revision>
  <dcterms:created xsi:type="dcterms:W3CDTF">2025-02-06T03:12:29Z</dcterms:created>
  <dcterms:modified xsi:type="dcterms:W3CDTF">2025-02-06T03:20:25Z</dcterms:modified>
</cp:coreProperties>
</file>